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09" r:id="rId4"/>
    <p:sldId id="310" r:id="rId5"/>
    <p:sldId id="311" r:id="rId6"/>
    <p:sldId id="308" r:id="rId7"/>
    <p:sldId id="307" r:id="rId8"/>
    <p:sldId id="299" r:id="rId9"/>
    <p:sldId id="306" r:id="rId10"/>
    <p:sldId id="300" r:id="rId11"/>
    <p:sldId id="305" r:id="rId12"/>
    <p:sldId id="301" r:id="rId13"/>
    <p:sldId id="285" r:id="rId14"/>
    <p:sldId id="287" r:id="rId15"/>
    <p:sldId id="294" r:id="rId16"/>
    <p:sldId id="289" r:id="rId17"/>
    <p:sldId id="293" r:id="rId18"/>
    <p:sldId id="295" r:id="rId19"/>
    <p:sldId id="298" r:id="rId20"/>
    <p:sldId id="292" r:id="rId21"/>
    <p:sldId id="291" r:id="rId22"/>
    <p:sldId id="314" r:id="rId23"/>
    <p:sldId id="304" r:id="rId24"/>
    <p:sldId id="283" r:id="rId25"/>
    <p:sldId id="284" r:id="rId26"/>
    <p:sldId id="288" r:id="rId27"/>
    <p:sldId id="276" r:id="rId28"/>
    <p:sldId id="279" r:id="rId29"/>
    <p:sldId id="278" r:id="rId30"/>
    <p:sldId id="280" r:id="rId31"/>
    <p:sldId id="282" r:id="rId32"/>
    <p:sldId id="268" r:id="rId33"/>
    <p:sldId id="267" r:id="rId34"/>
    <p:sldId id="266" r:id="rId35"/>
    <p:sldId id="265" r:id="rId36"/>
    <p:sldId id="258" r:id="rId37"/>
    <p:sldId id="263" r:id="rId38"/>
    <p:sldId id="264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42.png"/><Relationship Id="rId39" Type="http://schemas.openxmlformats.org/officeDocument/2006/relationships/image" Target="../media/image93.png"/><Relationship Id="rId21" Type="http://schemas.openxmlformats.org/officeDocument/2006/relationships/image" Target="../media/image76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0" Type="http://schemas.openxmlformats.org/officeDocument/2006/relationships/image" Target="../media/image75.png"/><Relationship Id="rId41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2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80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82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81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3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34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82.png"/><Relationship Id="rId5" Type="http://schemas.openxmlformats.org/officeDocument/2006/relationships/image" Target="../media/image137.png"/><Relationship Id="rId15" Type="http://schemas.openxmlformats.org/officeDocument/2006/relationships/image" Target="../media/image145.png"/><Relationship Id="rId10" Type="http://schemas.openxmlformats.org/officeDocument/2006/relationships/image" Target="../media/image8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39" Type="http://schemas.openxmlformats.org/officeDocument/2006/relationships/image" Target="../media/image144.png"/><Relationship Id="rId21" Type="http://schemas.openxmlformats.org/officeDocument/2006/relationships/image" Target="../media/image172.png"/><Relationship Id="rId34" Type="http://schemas.openxmlformats.org/officeDocument/2006/relationships/image" Target="../media/image185.png"/><Relationship Id="rId42" Type="http://schemas.openxmlformats.org/officeDocument/2006/relationships/image" Target="../media/image192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29" Type="http://schemas.openxmlformats.org/officeDocument/2006/relationships/image" Target="../media/image180.png"/><Relationship Id="rId41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40" Type="http://schemas.openxmlformats.org/officeDocument/2006/relationships/image" Target="../media/image190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187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31" Type="http://schemas.openxmlformats.org/officeDocument/2006/relationships/image" Target="../media/image182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1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.png"/><Relationship Id="rId18" Type="http://schemas.openxmlformats.org/officeDocument/2006/relationships/image" Target="../media/image210.png"/><Relationship Id="rId26" Type="http://schemas.openxmlformats.org/officeDocument/2006/relationships/image" Target="../media/image146.png"/><Relationship Id="rId39" Type="http://schemas.openxmlformats.org/officeDocument/2006/relationships/image" Target="../media/image229.png"/><Relationship Id="rId21" Type="http://schemas.openxmlformats.org/officeDocument/2006/relationships/image" Target="../media/image213.png"/><Relationship Id="rId34" Type="http://schemas.openxmlformats.org/officeDocument/2006/relationships/image" Target="../media/image225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29" Type="http://schemas.openxmlformats.org/officeDocument/2006/relationships/image" Target="../media/image220.png"/><Relationship Id="rId41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24" Type="http://schemas.openxmlformats.org/officeDocument/2006/relationships/image" Target="../media/image216.png"/><Relationship Id="rId32" Type="http://schemas.openxmlformats.org/officeDocument/2006/relationships/image" Target="../media/image223.png"/><Relationship Id="rId37" Type="http://schemas.openxmlformats.org/officeDocument/2006/relationships/image" Target="../media/image147.png"/><Relationship Id="rId40" Type="http://schemas.openxmlformats.org/officeDocument/2006/relationships/image" Target="../media/image230.png"/><Relationship Id="rId5" Type="http://schemas.openxmlformats.org/officeDocument/2006/relationships/image" Target="../media/image198.png"/><Relationship Id="rId15" Type="http://schemas.openxmlformats.org/officeDocument/2006/relationships/image" Target="../media/image145.png"/><Relationship Id="rId23" Type="http://schemas.openxmlformats.org/officeDocument/2006/relationships/image" Target="../media/image215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10" Type="http://schemas.openxmlformats.org/officeDocument/2006/relationships/image" Target="../media/image203.png"/><Relationship Id="rId19" Type="http://schemas.openxmlformats.org/officeDocument/2006/relationships/image" Target="../media/image211.png"/><Relationship Id="rId31" Type="http://schemas.openxmlformats.org/officeDocument/2006/relationships/image" Target="../media/image222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4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12" Type="http://schemas.openxmlformats.org/officeDocument/2006/relationships/image" Target="../media/image205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33" Type="http://schemas.openxmlformats.org/officeDocument/2006/relationships/image" Target="../media/image224.png"/><Relationship Id="rId38" Type="http://schemas.openxmlformats.org/officeDocument/2006/relationships/image" Target="../media/image2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3.png"/><Relationship Id="rId7" Type="http://schemas.openxmlformats.org/officeDocument/2006/relationships/image" Target="../media/image236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140.png"/><Relationship Id="rId4" Type="http://schemas.openxmlformats.org/officeDocument/2006/relationships/image" Target="../media/image234.png"/><Relationship Id="rId9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3.png"/><Relationship Id="rId7" Type="http://schemas.openxmlformats.org/officeDocument/2006/relationships/image" Target="../media/image139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16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5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83.png"/><Relationship Id="rId10" Type="http://schemas.openxmlformats.org/officeDocument/2006/relationships/image" Target="../media/image287.png"/><Relationship Id="rId4" Type="http://schemas.openxmlformats.org/officeDocument/2006/relationships/image" Target="../media/image282.png"/><Relationship Id="rId9" Type="http://schemas.openxmlformats.org/officeDocument/2006/relationships/image" Target="../media/image2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a00s005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8AEC0-6D2F-A8B9-DE4F-428CB33D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7" y="1507066"/>
            <a:ext cx="2261259" cy="186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FB22C-D418-51AF-AA93-B6C1A252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925" y="1447799"/>
            <a:ext cx="2603435" cy="1865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18374D-94F8-52B8-D878-D184283F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666" y="1563652"/>
            <a:ext cx="2335245" cy="18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a10s005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DC04B-EF2E-668D-9AC9-AB298C4FB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0" y="1942893"/>
            <a:ext cx="2913334" cy="222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03" y="1848783"/>
            <a:ext cx="2139217" cy="2067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510" y="4058992"/>
            <a:ext cx="1264679" cy="119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59E84-DA4C-87B7-83AF-65FFFF51D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993" y="1929199"/>
            <a:ext cx="2327668" cy="2067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93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2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926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63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47397</TotalTime>
  <Words>713</Words>
  <Application>Microsoft Office PowerPoint</Application>
  <PresentationFormat>Widescreen</PresentationFormat>
  <Paragraphs>115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Wingdings</vt:lpstr>
      <vt:lpstr>Office Theme</vt:lpstr>
      <vt:lpstr>a00s005</vt:lpstr>
      <vt:lpstr>a10s005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218</cp:revision>
  <dcterms:created xsi:type="dcterms:W3CDTF">2023-07-26T17:49:20Z</dcterms:created>
  <dcterms:modified xsi:type="dcterms:W3CDTF">2025-02-08T01:21:59Z</dcterms:modified>
</cp:coreProperties>
</file>